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416E9-9487-4FEA-B3F7-C8EF62405D7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0C0EB-A8C6-4851-AC18-D7D606735C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23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416E9-9487-4FEA-B3F7-C8EF62405D7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0C0EB-A8C6-4851-AC18-D7D606735C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638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416E9-9487-4FEA-B3F7-C8EF62405D7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0C0EB-A8C6-4851-AC18-D7D606735C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510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416E9-9487-4FEA-B3F7-C8EF62405D7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0C0EB-A8C6-4851-AC18-D7D606735C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289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416E9-9487-4FEA-B3F7-C8EF62405D7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0C0EB-A8C6-4851-AC18-D7D606735C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227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416E9-9487-4FEA-B3F7-C8EF62405D7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0C0EB-A8C6-4851-AC18-D7D606735C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34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416E9-9487-4FEA-B3F7-C8EF62405D7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0C0EB-A8C6-4851-AC18-D7D606735C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88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416E9-9487-4FEA-B3F7-C8EF62405D7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0C0EB-A8C6-4851-AC18-D7D606735C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038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416E9-9487-4FEA-B3F7-C8EF62405D7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0C0EB-A8C6-4851-AC18-D7D606735C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048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416E9-9487-4FEA-B3F7-C8EF62405D7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0C0EB-A8C6-4851-AC18-D7D606735C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949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416E9-9487-4FEA-B3F7-C8EF62405D7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0C0EB-A8C6-4851-AC18-D7D606735C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693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F416E9-9487-4FEA-B3F7-C8EF62405D7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0C0EB-A8C6-4851-AC18-D7D606735C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140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15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307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6681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716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908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31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1291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9839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855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278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593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128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123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199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215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351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153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7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8083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0</Words>
  <Application>Microsoft Office PowerPoint</Application>
  <PresentationFormat>Широкоэкранный</PresentationFormat>
  <Paragraphs>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Николай Волков</dc:creator>
  <cp:lastModifiedBy>lib</cp:lastModifiedBy>
  <cp:revision>5</cp:revision>
  <dcterms:created xsi:type="dcterms:W3CDTF">2025-09-23T08:15:19Z</dcterms:created>
  <dcterms:modified xsi:type="dcterms:W3CDTF">2025-09-24T08:19:29Z</dcterms:modified>
</cp:coreProperties>
</file>